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70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9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7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4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7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7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7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7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2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3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64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2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5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unsuccessive-jeopar.000webhostapp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5E9E-DAAF-DD6E-3B7C-A8ADE88AA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Hospital diagnostics using </a:t>
            </a:r>
            <a:br>
              <a:rPr lang="en-US" dirty="0"/>
            </a:br>
            <a:r>
              <a:rPr lang="en-US" dirty="0"/>
              <a:t>image classification and portal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93738-5B62-C851-EA8F-CB24C7C54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TROJAN HORSES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FE895-0C0C-EDA6-A179-42AE6A07E360}"/>
              </a:ext>
            </a:extLst>
          </p:cNvPr>
          <p:cNvSpPr txBox="1"/>
          <p:nvPr/>
        </p:nvSpPr>
        <p:spPr>
          <a:xfrm>
            <a:off x="1064871" y="4653023"/>
            <a:ext cx="1012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linkClick r:id="rId2"/>
              </a:rPr>
              <a:t>https://unsuccessive-jeopar.000webhostapp.com</a:t>
            </a:r>
            <a:r>
              <a:rPr lang="en-IN" dirty="0">
                <a:solidFill>
                  <a:srgbClr val="FF0000"/>
                </a:solidFill>
              </a:rPr>
              <a:t>  : DEPLOYED DYNAMICALLY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4776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CDBC9-75AE-2ED2-3615-6573AC837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000" y="-1"/>
            <a:ext cx="12318999" cy="6942667"/>
          </a:xfrm>
        </p:spPr>
      </p:pic>
    </p:spTree>
    <p:extLst>
      <p:ext uri="{BB962C8B-B14F-4D97-AF65-F5344CB8AC3E}">
        <p14:creationId xmlns:p14="http://schemas.microsoft.com/office/powerpoint/2010/main" val="70256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34C0-688B-B83E-9877-04786A18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Conclusion:</a:t>
            </a:r>
            <a:b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EA7CA-1249-61C2-8A3B-760958C98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34" y="1985003"/>
            <a:ext cx="9905932" cy="45888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5431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71D3-1DFA-D18D-1F94-6EC0D84B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277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E43D-4B20-12EA-D299-AA7C3522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812D5-8C24-6F44-667B-182E534C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792937"/>
            <a:ext cx="12285132" cy="52597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00" dirty="0">
                <a:latin typeface="Arial Rounded MT Bold" panose="020F0704030504030204" pitchFamily="34" charset="0"/>
              </a:rPr>
              <a:t>Abstract                                                            </a:t>
            </a:r>
          </a:p>
          <a:p>
            <a:pPr marL="0" indent="0" algn="ctr">
              <a:buNone/>
            </a:pPr>
            <a:r>
              <a:rPr lang="en-US" sz="1900" dirty="0">
                <a:latin typeface="Arial Rounded MT Bold" panose="020F0704030504030204" pitchFamily="34" charset="0"/>
              </a:rPr>
              <a:t>Model abstract:</a:t>
            </a:r>
          </a:p>
          <a:p>
            <a:pPr marL="0" indent="0" algn="ctr">
              <a:buNone/>
            </a:pPr>
            <a:r>
              <a:rPr lang="en-IN" sz="1900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Requirements:                </a:t>
            </a:r>
          </a:p>
          <a:p>
            <a:pPr marL="0" indent="0" algn="ctr">
              <a:buNone/>
            </a:pPr>
            <a:r>
              <a:rPr lang="en-IN" sz="1900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Architecture:</a:t>
            </a:r>
          </a:p>
          <a:p>
            <a:pPr marL="0" indent="0" algn="ctr">
              <a:buNone/>
            </a:pPr>
            <a:r>
              <a:rPr lang="en-IN" sz="1900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Design:</a:t>
            </a:r>
          </a:p>
          <a:p>
            <a:pPr marL="0" indent="0" algn="ctr">
              <a:buNone/>
            </a:pPr>
            <a:r>
              <a:rPr lang="en-IN" sz="1900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 and Functionality:</a:t>
            </a:r>
          </a:p>
          <a:p>
            <a:pPr marL="0" indent="0" algn="ctr">
              <a:buNone/>
            </a:pPr>
            <a:r>
              <a:rPr lang="en-IN" sz="1900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Implementation:</a:t>
            </a:r>
            <a:endParaRPr lang="en-IN" sz="1900" dirty="0">
              <a:latin typeface="Arial Rounded MT Bold" panose="020F07040305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sz="2000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Interface:</a:t>
            </a:r>
          </a:p>
          <a:p>
            <a:pPr marL="0" indent="0" algn="ctr">
              <a:buNone/>
            </a:pPr>
            <a:r>
              <a:rPr lang="en-US" sz="2000" dirty="0">
                <a:latin typeface="Arial Rounded MT Bold" panose="020F0704030504030204" pitchFamily="34" charset="0"/>
              </a:rPr>
              <a:t>Machine language model for image processing</a:t>
            </a:r>
          </a:p>
          <a:p>
            <a:pPr marL="0" indent="0" algn="ctr">
              <a:buNone/>
            </a:pPr>
            <a:r>
              <a:rPr lang="en-IN" sz="1900" kern="100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Enhancements:</a:t>
            </a:r>
          </a:p>
          <a:p>
            <a:pPr marL="0" indent="0" algn="ctr">
              <a:buNone/>
            </a:pPr>
            <a:r>
              <a:rPr lang="en-IN" sz="1900" dirty="0"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Conclusion:</a:t>
            </a:r>
          </a:p>
          <a:p>
            <a:pPr marL="0" indent="0">
              <a:buNone/>
            </a:pPr>
            <a:endParaRPr lang="en-IN" sz="1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1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2F762-2E69-5444-AE03-FF17A3794C62}"/>
              </a:ext>
            </a:extLst>
          </p:cNvPr>
          <p:cNvSpPr/>
          <p:nvPr/>
        </p:nvSpPr>
        <p:spPr>
          <a:xfrm>
            <a:off x="3196911" y="1695571"/>
            <a:ext cx="6002930" cy="52597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35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36221-F8BF-29BA-6644-AEE010B64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2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122A-6489-411D-81E3-A9F8178B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language model for image processing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2222C6-A785-80AD-1C62-9823EA592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1758608"/>
            <a:ext cx="12192000" cy="5139347"/>
          </a:xfrm>
        </p:spPr>
      </p:pic>
      <p:pic>
        <p:nvPicPr>
          <p:cNvPr id="4" name="WhatsApp Video 2023-10-29 at 22.33.08_6a8e2c7f">
            <a:hlinkClick r:id="" action="ppaction://media"/>
            <a:extLst>
              <a:ext uri="{FF2B5EF4-FFF2-40B4-BE49-F238E27FC236}">
                <a16:creationId xmlns:a16="http://schemas.microsoft.com/office/drawing/2014/main" id="{9F2A9E23-75FE-A2E6-086A-E8223F5F2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4743" y="2150533"/>
            <a:ext cx="2076724" cy="4202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AC6664-0F99-CA5B-D6FF-01A76A4E6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346" y="1792936"/>
            <a:ext cx="2317728" cy="18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3461D5-57B4-7BA2-A90F-B99E9B8C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75105"/>
            <a:ext cx="12192000" cy="6933105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85B28-FF50-57A8-4632-0AFCFBD458D2}"/>
              </a:ext>
            </a:extLst>
          </p:cNvPr>
          <p:cNvSpPr/>
          <p:nvPr/>
        </p:nvSpPr>
        <p:spPr>
          <a:xfrm>
            <a:off x="287866" y="829733"/>
            <a:ext cx="2937933" cy="7027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1D0B8-5F73-FCC2-9223-A3231271596F}"/>
              </a:ext>
            </a:extLst>
          </p:cNvPr>
          <p:cNvSpPr txBox="1"/>
          <p:nvPr/>
        </p:nvSpPr>
        <p:spPr>
          <a:xfrm>
            <a:off x="558800" y="1075267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000webhost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1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33AE-441D-1C62-108F-5AB7D541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Design </a:t>
            </a:r>
            <a:r>
              <a:rPr lang="en-IN" sz="4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My admin</a:t>
            </a:r>
            <a: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3D7BB-C4F3-D2E4-0EDF-D40B92285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6844" y="1955521"/>
            <a:ext cx="7288975" cy="4206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6D753E-6FAA-6492-0104-69A5AD9CF730}"/>
              </a:ext>
            </a:extLst>
          </p:cNvPr>
          <p:cNvSpPr txBox="1"/>
          <p:nvPr/>
        </p:nvSpPr>
        <p:spPr>
          <a:xfrm>
            <a:off x="574158" y="2466753"/>
            <a:ext cx="3402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Designing the database for a Hospital Management System (HMS) using PHP and MySQL is a critical step to ensure efficient data management. Here is a simplified example of a database design for an HMS. Please note that this is a basic schema, and in a real-world scenario, it would be much more complex to accommodate all necessary functionalities and relationships.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254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1A2C0-59BD-9845-1E6E-E5C72FCA7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86234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4081F9-6C29-B505-6F2D-7C88724AA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59733" cy="6942667"/>
          </a:xfrm>
        </p:spPr>
      </p:pic>
    </p:spTree>
    <p:extLst>
      <p:ext uri="{BB962C8B-B14F-4D97-AF65-F5344CB8AC3E}">
        <p14:creationId xmlns:p14="http://schemas.microsoft.com/office/powerpoint/2010/main" val="3704056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B6A8F1-352D-5083-309F-FE023758A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9237" y="0"/>
            <a:ext cx="12531237" cy="6970501"/>
          </a:xfrm>
        </p:spPr>
      </p:pic>
    </p:spTree>
    <p:extLst>
      <p:ext uri="{BB962C8B-B14F-4D97-AF65-F5344CB8AC3E}">
        <p14:creationId xmlns:p14="http://schemas.microsoft.com/office/powerpoint/2010/main" val="1857894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606060"/>
      </a:dk2>
      <a:lt2>
        <a:srgbClr val="EDEDED"/>
      </a:lt2>
      <a:accent1>
        <a:srgbClr val="FFC000"/>
      </a:accent1>
      <a:accent2>
        <a:srgbClr val="A5D028"/>
      </a:accent2>
      <a:accent3>
        <a:srgbClr val="0CC978"/>
      </a:accent3>
      <a:accent4>
        <a:srgbClr val="099BDD"/>
      </a:accent4>
      <a:accent5>
        <a:srgbClr val="47BFCD"/>
      </a:accent5>
      <a:accent6>
        <a:srgbClr val="DD7C15"/>
      </a:accent6>
      <a:hlink>
        <a:srgbClr val="FF9933"/>
      </a:hlink>
      <a:folHlink>
        <a:srgbClr val="B2B2B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673</TotalTime>
  <Words>146</Words>
  <Application>Microsoft Office PowerPoint</Application>
  <PresentationFormat>Widescreen</PresentationFormat>
  <Paragraphs>25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 Rounded MT Bold</vt:lpstr>
      <vt:lpstr>Calibri</vt:lpstr>
      <vt:lpstr>Corbel</vt:lpstr>
      <vt:lpstr>Wingdings</vt:lpstr>
      <vt:lpstr>Banded</vt:lpstr>
      <vt:lpstr>Hospital diagnostics using  image classification and portal</vt:lpstr>
      <vt:lpstr>Table of contents  </vt:lpstr>
      <vt:lpstr>PowerPoint Presentation</vt:lpstr>
      <vt:lpstr>Machine language model for image processing</vt:lpstr>
      <vt:lpstr>PowerPoint Presentation</vt:lpstr>
      <vt:lpstr>Database Design php My admin: </vt:lpstr>
      <vt:lpstr>PowerPoint Presentation</vt:lpstr>
      <vt:lpstr>PowerPoint Presentation</vt:lpstr>
      <vt:lpstr>PowerPoint Presentation</vt:lpstr>
      <vt:lpstr>PowerPoint Presentation</vt:lpstr>
      <vt:lpstr>Conclusion: </vt:lpstr>
      <vt:lpstr> 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Mohammed Fahim</dc:creator>
  <cp:lastModifiedBy>Mohammed Fahim</cp:lastModifiedBy>
  <cp:revision>5</cp:revision>
  <dcterms:created xsi:type="dcterms:W3CDTF">2023-11-02T13:49:52Z</dcterms:created>
  <dcterms:modified xsi:type="dcterms:W3CDTF">2023-11-04T05:57:06Z</dcterms:modified>
</cp:coreProperties>
</file>